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89" autoAdjust="0"/>
    <p:restoredTop sz="94651" autoAdjust="0"/>
  </p:normalViewPr>
  <p:slideViewPr>
    <p:cSldViewPr snapToGrid="0">
      <p:cViewPr varScale="1">
        <p:scale>
          <a:sx n="98" d="100"/>
          <a:sy n="98" d="100"/>
        </p:scale>
        <p:origin x="1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Golden Arrowhead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Guyana's National Flag has FIVE symbolic </a:t>
            </a:r>
            <a:r>
              <a:rPr lang="en-GB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-- GREEN represents the agricultural and forested nature of Guyana, WHITE symbolizes the rivers and water potential of the country, a GOLDEN arrow represents Guyana's mineral wealth, BLACK portrays the endurance that will sustain the forward thrust of the Guyanese people and RED represents the zeal and dynamic nature of nation-building which lies before the young and independent Guyana.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4244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Flag of Guyana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2932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flag of Guyana contains the colour yellow.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We see yellow </a:t>
            </a:r>
            <a:r>
              <a:rPr lang="en-US" dirty="0" smtClean="0"/>
              <a:t>as a mixture of </a:t>
            </a:r>
            <a:r>
              <a:rPr lang="en-US" dirty="0" smtClean="0"/>
              <a:t>green light and red </a:t>
            </a:r>
            <a:r>
              <a:rPr lang="en-US" dirty="0" smtClean="0"/>
              <a:t>light.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488181" y="1809001"/>
            <a:ext cx="5967264" cy="4777537"/>
            <a:chOff x="1488181" y="1809001"/>
            <a:chExt cx="5967264" cy="4777537"/>
          </a:xfrm>
        </p:grpSpPr>
        <p:grpSp>
          <p:nvGrpSpPr>
            <p:cNvPr id="4" name="Group 3"/>
            <p:cNvGrpSpPr/>
            <p:nvPr/>
          </p:nvGrpSpPr>
          <p:grpSpPr>
            <a:xfrm>
              <a:off x="1695443" y="2081825"/>
              <a:ext cx="5760002" cy="2880000"/>
              <a:chOff x="1431983" y="1992703"/>
              <a:chExt cx="5760002" cy="2880000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1431985" y="1992703"/>
                <a:ext cx="5760000" cy="2880000"/>
              </a:xfrm>
              <a:prstGeom prst="rect">
                <a:avLst/>
              </a:prstGeom>
              <a:solidFill>
                <a:srgbClr val="0076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" name="Isosceles Triangle 2"/>
              <p:cNvSpPr/>
              <p:nvPr/>
            </p:nvSpPr>
            <p:spPr>
              <a:xfrm rot="5400000">
                <a:off x="2871985" y="552701"/>
                <a:ext cx="2879998" cy="576000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" name="Isosceles Triangle 6"/>
              <p:cNvSpPr/>
              <p:nvPr/>
            </p:nvSpPr>
            <p:spPr>
              <a:xfrm rot="5400000">
                <a:off x="2801258" y="749885"/>
                <a:ext cx="2627083" cy="5365633"/>
              </a:xfrm>
              <a:prstGeom prst="triangle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Isosceles Triangle 7"/>
              <p:cNvSpPr/>
              <p:nvPr/>
            </p:nvSpPr>
            <p:spPr>
              <a:xfrm rot="5400000">
                <a:off x="1450461" y="1992702"/>
                <a:ext cx="2879998" cy="2880000"/>
              </a:xfrm>
              <a:prstGeom prst="triangle">
                <a:avLst>
                  <a:gd name="adj" fmla="val 49665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" name="Isosceles Triangle 8"/>
              <p:cNvSpPr/>
              <p:nvPr/>
            </p:nvSpPr>
            <p:spPr>
              <a:xfrm rot="5400000">
                <a:off x="1425955" y="2143663"/>
                <a:ext cx="2627085" cy="2578076"/>
              </a:xfrm>
              <a:prstGeom prst="triangle">
                <a:avLst>
                  <a:gd name="adj" fmla="val 49665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1488181" y="1809001"/>
              <a:ext cx="328612" cy="4777537"/>
              <a:chOff x="1488181" y="1809001"/>
              <a:chExt cx="328612" cy="4777537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1488181" y="1865375"/>
                <a:ext cx="328612" cy="4721163"/>
                <a:chOff x="1488181" y="1865375"/>
                <a:chExt cx="328612" cy="4721163"/>
              </a:xfrm>
            </p:grpSpPr>
            <p:sp>
              <p:nvSpPr>
                <p:cNvPr id="5" name="Rectangle 4"/>
                <p:cNvSpPr/>
                <p:nvPr/>
              </p:nvSpPr>
              <p:spPr>
                <a:xfrm>
                  <a:off x="1591056" y="1865375"/>
                  <a:ext cx="122863" cy="4702113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0">
                  <a:solidFill>
                    <a:schemeClr val="bg1">
                      <a:lumMod val="85000"/>
                    </a:schemeClr>
                  </a:solidFill>
                </a:ln>
                <a:scene3d>
                  <a:camera prst="orthographicFront"/>
                  <a:lightRig rig="threePt" dir="t"/>
                </a:scene3d>
                <a:sp3d>
                  <a:bevelT h="13335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" name="Rectangle 5"/>
                <p:cNvSpPr/>
                <p:nvPr/>
              </p:nvSpPr>
              <p:spPr>
                <a:xfrm>
                  <a:off x="1488181" y="6391276"/>
                  <a:ext cx="328612" cy="1952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13" name="Oval 12"/>
              <p:cNvSpPr/>
              <p:nvPr/>
            </p:nvSpPr>
            <p:spPr>
              <a:xfrm>
                <a:off x="1500087" y="1809001"/>
                <a:ext cx="304800" cy="157162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0">
                <a:solidFill>
                  <a:schemeClr val="bg1">
                    <a:lumMod val="8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952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Flag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Guyana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307887" y="863125"/>
            <a:ext cx="4454613" cy="25525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The flag of Guyana shown here is in white light.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makes the ‘golden arrow’ look yellow?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8268" y="716848"/>
            <a:ext cx="3407258" cy="2736920"/>
          </a:xfrm>
          <a:prstGeom prst="rect">
            <a:avLst/>
          </a:prstGeom>
        </p:spPr>
      </p:pic>
      <p:grpSp>
        <p:nvGrpSpPr>
          <p:cNvPr id="33" name="Group 32"/>
          <p:cNvGrpSpPr/>
          <p:nvPr/>
        </p:nvGrpSpPr>
        <p:grpSpPr>
          <a:xfrm>
            <a:off x="307886" y="2867139"/>
            <a:ext cx="8492464" cy="2731245"/>
            <a:chOff x="307885" y="2744844"/>
            <a:chExt cx="8492464" cy="2731245"/>
          </a:xfrm>
        </p:grpSpPr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7885" y="2744844"/>
              <a:ext cx="8492464" cy="2731245"/>
            </a:xfrm>
            <a:prstGeom prst="rect">
              <a:avLst/>
            </a:prstGeom>
          </p:spPr>
        </p:pic>
        <p:sp>
          <p:nvSpPr>
            <p:cNvPr id="35" name="TextBox 34"/>
            <p:cNvSpPr txBox="1"/>
            <p:nvPr/>
          </p:nvSpPr>
          <p:spPr>
            <a:xfrm>
              <a:off x="965200" y="3616243"/>
              <a:ext cx="4813299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It reflects red light</a:t>
              </a:r>
              <a:endParaRPr lang="en-GB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965200" y="4252905"/>
              <a:ext cx="4813299" cy="542638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It absorbs blue light</a:t>
              </a:r>
              <a:endParaRPr lang="en-GB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965199" y="4903505"/>
              <a:ext cx="4813299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It absorbs green light</a:t>
              </a:r>
              <a:endParaRPr lang="en-GB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3290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136</Words>
  <Application>Microsoft Office PowerPoint</Application>
  <PresentationFormat>On-screen Show 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13</cp:revision>
  <dcterms:created xsi:type="dcterms:W3CDTF">2018-10-23T09:41:00Z</dcterms:created>
  <dcterms:modified xsi:type="dcterms:W3CDTF">2018-10-30T11:13:20Z</dcterms:modified>
</cp:coreProperties>
</file>