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9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Golden Arrowhead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Guyana's National Flag has FIVE symbolic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 GREEN represents the agricultural and forested nature of Guyana, WHITE symbolizes the rivers and water potential of the country, a GOLDEN arrow represents Guyana's mineral wealth, BLACK portrays the endurance that will sustain the forward thrust of the Guyanese people and RED represents the zeal and dynamic nature of nation-building which lies before the young and independent Guyana.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Flag of Guyana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flag of Guyana contains the colour yellow.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We see yellow </a:t>
            </a:r>
            <a:r>
              <a:rPr lang="en-US" dirty="0" smtClean="0"/>
              <a:t>as a mixture of </a:t>
            </a:r>
            <a:r>
              <a:rPr lang="en-US" dirty="0" smtClean="0"/>
              <a:t>green light and red </a:t>
            </a:r>
            <a:r>
              <a:rPr lang="en-US" dirty="0" smtClean="0"/>
              <a:t>light.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88181" y="1809001"/>
            <a:ext cx="5967264" cy="4777537"/>
            <a:chOff x="1488181" y="1809001"/>
            <a:chExt cx="5967264" cy="4777537"/>
          </a:xfrm>
        </p:grpSpPr>
        <p:grpSp>
          <p:nvGrpSpPr>
            <p:cNvPr id="4" name="Group 3"/>
            <p:cNvGrpSpPr/>
            <p:nvPr/>
          </p:nvGrpSpPr>
          <p:grpSpPr>
            <a:xfrm>
              <a:off x="1695443" y="2081825"/>
              <a:ext cx="5760002" cy="2880000"/>
              <a:chOff x="1431983" y="1992703"/>
              <a:chExt cx="5760002" cy="28800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431985" y="1992703"/>
                <a:ext cx="5760000" cy="2880000"/>
              </a:xfrm>
              <a:prstGeom prst="rect">
                <a:avLst/>
              </a:prstGeom>
              <a:solidFill>
                <a:srgbClr val="0076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" name="Isosceles Triangle 2"/>
              <p:cNvSpPr/>
              <p:nvPr/>
            </p:nvSpPr>
            <p:spPr>
              <a:xfrm rot="5400000">
                <a:off x="2871985" y="552701"/>
                <a:ext cx="2879998" cy="576000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5400000">
                <a:off x="2801258" y="749885"/>
                <a:ext cx="2627083" cy="5365633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5400000">
                <a:off x="1450461" y="1992702"/>
                <a:ext cx="2879998" cy="2880000"/>
              </a:xfrm>
              <a:prstGeom prst="triangle">
                <a:avLst>
                  <a:gd name="adj" fmla="val 49665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 rot="5400000">
                <a:off x="1425955" y="2143663"/>
                <a:ext cx="2627085" cy="2578076"/>
              </a:xfrm>
              <a:prstGeom prst="triangle">
                <a:avLst>
                  <a:gd name="adj" fmla="val 49665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488181" y="1809001"/>
              <a:ext cx="328612" cy="4777537"/>
              <a:chOff x="1488181" y="1809001"/>
              <a:chExt cx="328612" cy="477753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488181" y="1865375"/>
                <a:ext cx="328612" cy="4721163"/>
                <a:chOff x="1488181" y="1865375"/>
                <a:chExt cx="328612" cy="4721163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591056" y="1865375"/>
                  <a:ext cx="122863" cy="470211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0">
                  <a:solidFill>
                    <a:schemeClr val="bg1">
                      <a:lumMod val="8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h="1333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88181" y="6391276"/>
                  <a:ext cx="328612" cy="1952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1500087" y="1809001"/>
                <a:ext cx="304800" cy="15716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952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Guyana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4454613" cy="255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flag of Guyana shown here is in white light.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makes the ‘golden arrow’ look yellow?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268" y="716848"/>
            <a:ext cx="3407258" cy="2736920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307886" y="2867139"/>
            <a:ext cx="8492464" cy="2731245"/>
            <a:chOff x="307885" y="2744844"/>
            <a:chExt cx="8492464" cy="2731245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885" y="2744844"/>
              <a:ext cx="8492464" cy="2731245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965200" y="3616243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reflects red light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65200" y="4252905"/>
              <a:ext cx="4813299" cy="542638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absorbs blue light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65199" y="4903505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absorbs green light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29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136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13</cp:revision>
  <dcterms:created xsi:type="dcterms:W3CDTF">2018-10-23T09:41:00Z</dcterms:created>
  <dcterms:modified xsi:type="dcterms:W3CDTF">2018-10-30T11:13:20Z</dcterms:modified>
</cp:coreProperties>
</file>